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7" r:id="rId4"/>
    <p:sldId id="271"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0"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p>
            <a:fld id="{70E2FF0B-B937-4AE9-B00D-DFE27C6C53E9}" type="datetimeFigureOut">
              <a:rPr lang="sl-SI" smtClean="0"/>
              <a:t>7.1.2017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C3C3C98-CBA0-4809-934F-199759D81639}" type="slidenum">
              <a:rPr lang="sl-SI" smtClean="0"/>
              <a:t>‹#›</a:t>
            </a:fld>
            <a:endParaRPr lang="sl-SI"/>
          </a:p>
        </p:txBody>
      </p:sp>
    </p:spTree>
    <p:extLst>
      <p:ext uri="{BB962C8B-B14F-4D97-AF65-F5344CB8AC3E}">
        <p14:creationId xmlns:p14="http://schemas.microsoft.com/office/powerpoint/2010/main" val="3501036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70E2FF0B-B937-4AE9-B00D-DFE27C6C53E9}" type="datetimeFigureOut">
              <a:rPr lang="sl-SI" smtClean="0"/>
              <a:t>7.1.2017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C3C3C98-CBA0-4809-934F-199759D81639}" type="slidenum">
              <a:rPr lang="sl-SI" smtClean="0"/>
              <a:t>‹#›</a:t>
            </a:fld>
            <a:endParaRPr lang="sl-SI"/>
          </a:p>
        </p:txBody>
      </p:sp>
    </p:spTree>
    <p:extLst>
      <p:ext uri="{BB962C8B-B14F-4D97-AF65-F5344CB8AC3E}">
        <p14:creationId xmlns:p14="http://schemas.microsoft.com/office/powerpoint/2010/main" val="1768371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70E2FF0B-B937-4AE9-B00D-DFE27C6C53E9}" type="datetimeFigureOut">
              <a:rPr lang="sl-SI" smtClean="0"/>
              <a:t>7.1.2017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C3C3C98-CBA0-4809-934F-199759D81639}" type="slidenum">
              <a:rPr lang="sl-SI" smtClean="0"/>
              <a:t>‹#›</a:t>
            </a:fld>
            <a:endParaRPr lang="sl-SI"/>
          </a:p>
        </p:txBody>
      </p:sp>
    </p:spTree>
    <p:extLst>
      <p:ext uri="{BB962C8B-B14F-4D97-AF65-F5344CB8AC3E}">
        <p14:creationId xmlns:p14="http://schemas.microsoft.com/office/powerpoint/2010/main" val="2430497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70E2FF0B-B937-4AE9-B00D-DFE27C6C53E9}" type="datetimeFigureOut">
              <a:rPr lang="sl-SI" smtClean="0"/>
              <a:t>7.1.2017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C3C3C98-CBA0-4809-934F-199759D81639}" type="slidenum">
              <a:rPr lang="sl-SI" smtClean="0"/>
              <a:t>‹#›</a:t>
            </a:fld>
            <a:endParaRPr lang="sl-SI"/>
          </a:p>
        </p:txBody>
      </p:sp>
    </p:spTree>
    <p:extLst>
      <p:ext uri="{BB962C8B-B14F-4D97-AF65-F5344CB8AC3E}">
        <p14:creationId xmlns:p14="http://schemas.microsoft.com/office/powerpoint/2010/main" val="3239480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fld id="{70E2FF0B-B937-4AE9-B00D-DFE27C6C53E9}" type="datetimeFigureOut">
              <a:rPr lang="sl-SI" smtClean="0"/>
              <a:t>7.1.2017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C3C3C98-CBA0-4809-934F-199759D81639}" type="slidenum">
              <a:rPr lang="sl-SI" smtClean="0"/>
              <a:t>‹#›</a:t>
            </a:fld>
            <a:endParaRPr lang="sl-SI"/>
          </a:p>
        </p:txBody>
      </p:sp>
    </p:spTree>
    <p:extLst>
      <p:ext uri="{BB962C8B-B14F-4D97-AF65-F5344CB8AC3E}">
        <p14:creationId xmlns:p14="http://schemas.microsoft.com/office/powerpoint/2010/main" val="253631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70E2FF0B-B937-4AE9-B00D-DFE27C6C53E9}" type="datetimeFigureOut">
              <a:rPr lang="sl-SI" smtClean="0"/>
              <a:t>7.1.2017</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8C3C3C98-CBA0-4809-934F-199759D81639}" type="slidenum">
              <a:rPr lang="sl-SI" smtClean="0"/>
              <a:t>‹#›</a:t>
            </a:fld>
            <a:endParaRPr lang="sl-SI"/>
          </a:p>
        </p:txBody>
      </p:sp>
    </p:spTree>
    <p:extLst>
      <p:ext uri="{BB962C8B-B14F-4D97-AF65-F5344CB8AC3E}">
        <p14:creationId xmlns:p14="http://schemas.microsoft.com/office/powerpoint/2010/main" val="1116108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70E2FF0B-B937-4AE9-B00D-DFE27C6C53E9}" type="datetimeFigureOut">
              <a:rPr lang="sl-SI" smtClean="0"/>
              <a:t>7.1.2017</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8C3C3C98-CBA0-4809-934F-199759D81639}" type="slidenum">
              <a:rPr lang="sl-SI" smtClean="0"/>
              <a:t>‹#›</a:t>
            </a:fld>
            <a:endParaRPr lang="sl-SI"/>
          </a:p>
        </p:txBody>
      </p:sp>
    </p:spTree>
    <p:extLst>
      <p:ext uri="{BB962C8B-B14F-4D97-AF65-F5344CB8AC3E}">
        <p14:creationId xmlns:p14="http://schemas.microsoft.com/office/powerpoint/2010/main" val="317423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p>
            <a:fld id="{70E2FF0B-B937-4AE9-B00D-DFE27C6C53E9}" type="datetimeFigureOut">
              <a:rPr lang="sl-SI" smtClean="0"/>
              <a:t>7.1.2017</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8C3C3C98-CBA0-4809-934F-199759D81639}" type="slidenum">
              <a:rPr lang="sl-SI" smtClean="0"/>
              <a:t>‹#›</a:t>
            </a:fld>
            <a:endParaRPr lang="sl-SI"/>
          </a:p>
        </p:txBody>
      </p:sp>
    </p:spTree>
    <p:extLst>
      <p:ext uri="{BB962C8B-B14F-4D97-AF65-F5344CB8AC3E}">
        <p14:creationId xmlns:p14="http://schemas.microsoft.com/office/powerpoint/2010/main" val="4087561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70E2FF0B-B937-4AE9-B00D-DFE27C6C53E9}" type="datetimeFigureOut">
              <a:rPr lang="sl-SI" smtClean="0"/>
              <a:t>7.1.2017</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8C3C3C98-CBA0-4809-934F-199759D81639}" type="slidenum">
              <a:rPr lang="sl-SI" smtClean="0"/>
              <a:t>‹#›</a:t>
            </a:fld>
            <a:endParaRPr lang="sl-SI"/>
          </a:p>
        </p:txBody>
      </p:sp>
    </p:spTree>
    <p:extLst>
      <p:ext uri="{BB962C8B-B14F-4D97-AF65-F5344CB8AC3E}">
        <p14:creationId xmlns:p14="http://schemas.microsoft.com/office/powerpoint/2010/main" val="3893710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70E2FF0B-B937-4AE9-B00D-DFE27C6C53E9}" type="datetimeFigureOut">
              <a:rPr lang="sl-SI" smtClean="0"/>
              <a:t>7.1.2017</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8C3C3C98-CBA0-4809-934F-199759D81639}" type="slidenum">
              <a:rPr lang="sl-SI" smtClean="0"/>
              <a:t>‹#›</a:t>
            </a:fld>
            <a:endParaRPr lang="sl-SI"/>
          </a:p>
        </p:txBody>
      </p:sp>
    </p:spTree>
    <p:extLst>
      <p:ext uri="{BB962C8B-B14F-4D97-AF65-F5344CB8AC3E}">
        <p14:creationId xmlns:p14="http://schemas.microsoft.com/office/powerpoint/2010/main" val="851001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70E2FF0B-B937-4AE9-B00D-DFE27C6C53E9}" type="datetimeFigureOut">
              <a:rPr lang="sl-SI" smtClean="0"/>
              <a:t>7.1.2017</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8C3C3C98-CBA0-4809-934F-199759D81639}" type="slidenum">
              <a:rPr lang="sl-SI" smtClean="0"/>
              <a:t>‹#›</a:t>
            </a:fld>
            <a:endParaRPr lang="sl-SI"/>
          </a:p>
        </p:txBody>
      </p:sp>
    </p:spTree>
    <p:extLst>
      <p:ext uri="{BB962C8B-B14F-4D97-AF65-F5344CB8AC3E}">
        <p14:creationId xmlns:p14="http://schemas.microsoft.com/office/powerpoint/2010/main" val="4018440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E2FF0B-B937-4AE9-B00D-DFE27C6C53E9}" type="datetimeFigureOut">
              <a:rPr lang="sl-SI" smtClean="0"/>
              <a:t>7.1.2017</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3C3C98-CBA0-4809-934F-199759D81639}" type="slidenum">
              <a:rPr lang="sl-SI" smtClean="0"/>
              <a:t>‹#›</a:t>
            </a:fld>
            <a:endParaRPr lang="sl-SI"/>
          </a:p>
        </p:txBody>
      </p:sp>
    </p:spTree>
    <p:extLst>
      <p:ext uri="{BB962C8B-B14F-4D97-AF65-F5344CB8AC3E}">
        <p14:creationId xmlns:p14="http://schemas.microsoft.com/office/powerpoint/2010/main" val="291961325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err="1" smtClean="0"/>
              <a:t>Soldier</a:t>
            </a:r>
            <a:r>
              <a:rPr lang="sl-SI" dirty="0" smtClean="0"/>
              <a:t> Peter‘s </a:t>
            </a:r>
            <a:r>
              <a:rPr lang="sl-SI" dirty="0" err="1" smtClean="0"/>
              <a:t>path</a:t>
            </a:r>
            <a:r>
              <a:rPr lang="sl-SI" dirty="0" smtClean="0"/>
              <a:t> </a:t>
            </a:r>
            <a:r>
              <a:rPr lang="sl-SI" dirty="0" err="1" smtClean="0"/>
              <a:t>through</a:t>
            </a:r>
            <a:r>
              <a:rPr lang="sl-SI" dirty="0" smtClean="0"/>
              <a:t> </a:t>
            </a:r>
            <a:r>
              <a:rPr lang="sl-SI" dirty="0" err="1" smtClean="0"/>
              <a:t>World</a:t>
            </a:r>
            <a:r>
              <a:rPr lang="sl-SI" dirty="0" smtClean="0"/>
              <a:t> </a:t>
            </a:r>
            <a:r>
              <a:rPr lang="sl-SI" dirty="0" err="1" smtClean="0"/>
              <a:t>War</a:t>
            </a:r>
            <a:r>
              <a:rPr lang="sl-SI" dirty="0" smtClean="0"/>
              <a:t> 1</a:t>
            </a:r>
            <a:endParaRPr lang="sl-SI" dirty="0"/>
          </a:p>
        </p:txBody>
      </p:sp>
      <p:sp>
        <p:nvSpPr>
          <p:cNvPr id="3" name="Podnaslov 2"/>
          <p:cNvSpPr>
            <a:spLocks noGrp="1"/>
          </p:cNvSpPr>
          <p:nvPr>
            <p:ph type="subTitle" idx="1"/>
          </p:nvPr>
        </p:nvSpPr>
        <p:spPr/>
        <p:txBody>
          <a:bodyPr/>
          <a:lstStyle/>
          <a:p>
            <a:r>
              <a:rPr lang="sl-SI" dirty="0" smtClean="0"/>
              <a:t>Sabina, Anuška, </a:t>
            </a:r>
            <a:r>
              <a:rPr lang="sl-SI" dirty="0" err="1" smtClean="0"/>
              <a:t>Oktavija</a:t>
            </a:r>
            <a:r>
              <a:rPr lang="sl-SI" dirty="0" smtClean="0"/>
              <a:t>, </a:t>
            </a:r>
          </a:p>
          <a:p>
            <a:r>
              <a:rPr lang="sl-SI" dirty="0" err="1" smtClean="0"/>
              <a:t>January</a:t>
            </a:r>
            <a:r>
              <a:rPr lang="sl-SI" dirty="0" smtClean="0"/>
              <a:t> </a:t>
            </a:r>
            <a:r>
              <a:rPr lang="sl-SI" dirty="0" smtClean="0"/>
              <a:t>2017,</a:t>
            </a:r>
          </a:p>
          <a:p>
            <a:r>
              <a:rPr lang="sl-SI" dirty="0" err="1" smtClean="0"/>
              <a:t>Slovenia</a:t>
            </a:r>
            <a:endParaRPr lang="sl-SI" dirty="0"/>
          </a:p>
        </p:txBody>
      </p:sp>
    </p:spTree>
    <p:extLst>
      <p:ext uri="{BB962C8B-B14F-4D97-AF65-F5344CB8AC3E}">
        <p14:creationId xmlns:p14="http://schemas.microsoft.com/office/powerpoint/2010/main" val="3909072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599" y="556811"/>
            <a:ext cx="8068802" cy="5744377"/>
          </a:xfrm>
          <a:prstGeom prst="rect">
            <a:avLst/>
          </a:prstGeom>
        </p:spPr>
      </p:pic>
      <p:sp>
        <p:nvSpPr>
          <p:cNvPr id="3" name="Oblaček s puščico navzdol 2"/>
          <p:cNvSpPr/>
          <p:nvPr/>
        </p:nvSpPr>
        <p:spPr>
          <a:xfrm>
            <a:off x="3779912" y="0"/>
            <a:ext cx="4464496" cy="2088232"/>
          </a:xfrm>
          <a:prstGeom prst="downArrowCallout">
            <a:avLst>
              <a:gd name="adj1" fmla="val 9883"/>
              <a:gd name="adj2" fmla="val 12631"/>
              <a:gd name="adj3" fmla="val 18129"/>
              <a:gd name="adj4" fmla="val 6497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20 km Southeast from </a:t>
            </a:r>
            <a:r>
              <a:rPr lang="en-US" sz="1400" dirty="0" smtClean="0"/>
              <a:t>Lublin</a:t>
            </a:r>
            <a:endParaRPr lang="sl-SI" sz="1400" dirty="0" smtClean="0"/>
          </a:p>
          <a:p>
            <a:r>
              <a:rPr lang="sl-SI" sz="1400" dirty="0" smtClean="0"/>
              <a:t>14.8.1915</a:t>
            </a:r>
          </a:p>
          <a:p>
            <a:r>
              <a:rPr lang="en-US" sz="1400" dirty="0"/>
              <a:t>Prisoners were walking around almost freely and they helped with every task. Cholera has spread through the village. Millions of flies were buzzing. Everything was dirty. Soldiers slept in the field, as usual. </a:t>
            </a:r>
            <a:endParaRPr lang="sl-SI" sz="1400" dirty="0"/>
          </a:p>
        </p:txBody>
      </p:sp>
    </p:spTree>
    <p:extLst>
      <p:ext uri="{BB962C8B-B14F-4D97-AF65-F5344CB8AC3E}">
        <p14:creationId xmlns:p14="http://schemas.microsoft.com/office/powerpoint/2010/main" val="1254869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599" y="556811"/>
            <a:ext cx="8068802" cy="5744377"/>
          </a:xfrm>
          <a:prstGeom prst="rect">
            <a:avLst/>
          </a:prstGeom>
        </p:spPr>
      </p:pic>
      <p:sp>
        <p:nvSpPr>
          <p:cNvPr id="3" name="Oblaček s puščico navzdol 2"/>
          <p:cNvSpPr/>
          <p:nvPr/>
        </p:nvSpPr>
        <p:spPr>
          <a:xfrm>
            <a:off x="2627784" y="188640"/>
            <a:ext cx="4608512" cy="2304256"/>
          </a:xfrm>
          <a:prstGeom prst="downArrowCallout">
            <a:avLst>
              <a:gd name="adj1" fmla="val 9883"/>
              <a:gd name="adj2" fmla="val 12631"/>
              <a:gd name="adj3" fmla="val 18129"/>
              <a:gd name="adj4" fmla="val 6497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1400" dirty="0" smtClean="0"/>
              <a:t>PODLESKI</a:t>
            </a:r>
          </a:p>
          <a:p>
            <a:r>
              <a:rPr lang="sl-SI" sz="1400" dirty="0" smtClean="0"/>
              <a:t>26.9.1915</a:t>
            </a:r>
          </a:p>
          <a:p>
            <a:r>
              <a:rPr lang="en-GB" sz="1400" dirty="0"/>
              <a:t>It was a peaceful night, but they were in full awareness, although their infantry wasn’t capable of defence. An army this weak, which was a consequence of a bad leadership couldn’t bring any victory. He pitied the Bosnians – their blood was spilled to no avail</a:t>
            </a:r>
            <a:r>
              <a:rPr lang="en-GB" sz="1400" dirty="0" smtClean="0"/>
              <a:t>...</a:t>
            </a:r>
            <a:endParaRPr lang="sl-SI" sz="1400" dirty="0"/>
          </a:p>
        </p:txBody>
      </p:sp>
    </p:spTree>
    <p:extLst>
      <p:ext uri="{BB962C8B-B14F-4D97-AF65-F5344CB8AC3E}">
        <p14:creationId xmlns:p14="http://schemas.microsoft.com/office/powerpoint/2010/main" val="2912658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599" y="556811"/>
            <a:ext cx="8068802" cy="5744377"/>
          </a:xfrm>
          <a:prstGeom prst="rect">
            <a:avLst/>
          </a:prstGeom>
        </p:spPr>
      </p:pic>
      <p:sp>
        <p:nvSpPr>
          <p:cNvPr id="3" name="Oblaček s puščico navzdol 2"/>
          <p:cNvSpPr/>
          <p:nvPr/>
        </p:nvSpPr>
        <p:spPr>
          <a:xfrm>
            <a:off x="4067944" y="0"/>
            <a:ext cx="3960440" cy="2088232"/>
          </a:xfrm>
          <a:prstGeom prst="downArrowCallout">
            <a:avLst>
              <a:gd name="adj1" fmla="val 9883"/>
              <a:gd name="adj2" fmla="val 12631"/>
              <a:gd name="adj3" fmla="val 18129"/>
              <a:gd name="adj4" fmla="val 7227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1400" dirty="0" smtClean="0"/>
              <a:t>WOŁYNIAN</a:t>
            </a:r>
          </a:p>
          <a:p>
            <a:r>
              <a:rPr lang="sl-SI" sz="1400" dirty="0" smtClean="0"/>
              <a:t>29. 12.1915</a:t>
            </a:r>
          </a:p>
          <a:p>
            <a:r>
              <a:rPr lang="en-GB" sz="1400" dirty="0"/>
              <a:t>The holiday season has begun – Christmas tree, lights, nuts and apples. But heard was empty and dreary. He hadn’t cried. He had felt good when he was gifting his team, but after that he didn’t care again</a:t>
            </a:r>
            <a:r>
              <a:rPr lang="en-GB" sz="1400" dirty="0" smtClean="0"/>
              <a:t>.</a:t>
            </a:r>
            <a:endParaRPr lang="sl-SI" sz="1400" dirty="0"/>
          </a:p>
        </p:txBody>
      </p:sp>
    </p:spTree>
    <p:extLst>
      <p:ext uri="{BB962C8B-B14F-4D97-AF65-F5344CB8AC3E}">
        <p14:creationId xmlns:p14="http://schemas.microsoft.com/office/powerpoint/2010/main" val="32947233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599" y="556811"/>
            <a:ext cx="8068802" cy="5744377"/>
          </a:xfrm>
          <a:prstGeom prst="rect">
            <a:avLst/>
          </a:prstGeom>
        </p:spPr>
      </p:pic>
      <p:sp>
        <p:nvSpPr>
          <p:cNvPr id="3" name="Oblaček s puščico navzdol 2"/>
          <p:cNvSpPr/>
          <p:nvPr/>
        </p:nvSpPr>
        <p:spPr>
          <a:xfrm>
            <a:off x="2915816" y="116632"/>
            <a:ext cx="5832648" cy="2808312"/>
          </a:xfrm>
          <a:prstGeom prst="downArrowCallout">
            <a:avLst>
              <a:gd name="adj1" fmla="val 9883"/>
              <a:gd name="adj2" fmla="val 12631"/>
              <a:gd name="adj3" fmla="val 18129"/>
              <a:gd name="adj4" fmla="val 71884"/>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1400" dirty="0" smtClean="0"/>
              <a:t>DOLŽOK</a:t>
            </a:r>
          </a:p>
          <a:p>
            <a:r>
              <a:rPr lang="sl-SI" sz="1400" dirty="0" smtClean="0"/>
              <a:t>23.4.1916</a:t>
            </a:r>
          </a:p>
          <a:p>
            <a:r>
              <a:rPr lang="en-GB" sz="1400" dirty="0"/>
              <a:t>On that morning the Russians greeted them. Slowly, they also had enough courage to go out and after some time there were groups of 150 or 200 man gathering in the field, chatting and laughing, offering each other cigarettes and other small things. It was like the war has ended. You could feel longing for peace and establishment of normal conditions. There wasn’t even the slightest clue of hatred. But this situation was not appropriate for that time. They couldn’t get used to this because who would be able to kill then</a:t>
            </a:r>
            <a:r>
              <a:rPr lang="en-GB" sz="1400" dirty="0" smtClean="0"/>
              <a:t>?</a:t>
            </a:r>
            <a:endParaRPr lang="sl-SI" sz="1400" dirty="0"/>
          </a:p>
        </p:txBody>
      </p:sp>
    </p:spTree>
    <p:extLst>
      <p:ext uri="{BB962C8B-B14F-4D97-AF65-F5344CB8AC3E}">
        <p14:creationId xmlns:p14="http://schemas.microsoft.com/office/powerpoint/2010/main" val="2771239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599" y="556811"/>
            <a:ext cx="8068802" cy="5744377"/>
          </a:xfrm>
          <a:prstGeom prst="rect">
            <a:avLst/>
          </a:prstGeom>
        </p:spPr>
      </p:pic>
      <p:sp>
        <p:nvSpPr>
          <p:cNvPr id="3" name="Oblaček s puščico navzdol 2"/>
          <p:cNvSpPr/>
          <p:nvPr/>
        </p:nvSpPr>
        <p:spPr>
          <a:xfrm>
            <a:off x="5652120" y="2276872"/>
            <a:ext cx="2880320" cy="2873392"/>
          </a:xfrm>
          <a:prstGeom prst="downArrowCallout">
            <a:avLst>
              <a:gd name="adj1" fmla="val 9883"/>
              <a:gd name="adj2" fmla="val 12631"/>
              <a:gd name="adj3" fmla="val 18129"/>
              <a:gd name="adj4" fmla="val 6497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1400" dirty="0" smtClean="0"/>
              <a:t>BUCHAREST</a:t>
            </a:r>
          </a:p>
          <a:p>
            <a:r>
              <a:rPr lang="sl-SI" sz="1400" dirty="0" smtClean="0"/>
              <a:t>1.2.1917</a:t>
            </a:r>
          </a:p>
          <a:p>
            <a:r>
              <a:rPr lang="en-GB" sz="1400" dirty="0"/>
              <a:t>Germans were terrifying. They weren’t innocent, but Germans stole from their officers - bags of food, their property, their travelling documents. That was the most despicable </a:t>
            </a:r>
            <a:r>
              <a:rPr lang="en-GB" sz="1400" dirty="0" err="1"/>
              <a:t>german</a:t>
            </a:r>
            <a:r>
              <a:rPr lang="en-GB" sz="1400" dirty="0"/>
              <a:t> </a:t>
            </a:r>
            <a:r>
              <a:rPr lang="en-GB" sz="1400" dirty="0" smtClean="0"/>
              <a:t>action</a:t>
            </a:r>
            <a:r>
              <a:rPr lang="sl-SI" sz="1400" dirty="0" smtClean="0"/>
              <a:t>.</a:t>
            </a:r>
            <a:endParaRPr lang="sl-SI" sz="1400" dirty="0"/>
          </a:p>
        </p:txBody>
      </p:sp>
    </p:spTree>
    <p:extLst>
      <p:ext uri="{BB962C8B-B14F-4D97-AF65-F5344CB8AC3E}">
        <p14:creationId xmlns:p14="http://schemas.microsoft.com/office/powerpoint/2010/main" val="3826514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599" y="556811"/>
            <a:ext cx="8068802" cy="5744377"/>
          </a:xfrm>
          <a:prstGeom prst="rect">
            <a:avLst/>
          </a:prstGeom>
        </p:spPr>
      </p:pic>
      <p:sp>
        <p:nvSpPr>
          <p:cNvPr id="3" name="Oblaček s puščico navzdol 2"/>
          <p:cNvSpPr/>
          <p:nvPr/>
        </p:nvSpPr>
        <p:spPr>
          <a:xfrm>
            <a:off x="5615608" y="2348880"/>
            <a:ext cx="3528392" cy="2232248"/>
          </a:xfrm>
          <a:prstGeom prst="downArrowCallout">
            <a:avLst>
              <a:gd name="adj1" fmla="val 9883"/>
              <a:gd name="adj2" fmla="val 12631"/>
              <a:gd name="adj3" fmla="val 18129"/>
              <a:gd name="adj4" fmla="val 6497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t>ODOBEŞTIJ</a:t>
            </a:r>
            <a:endParaRPr lang="sl-SI" sz="1400" dirty="0" smtClean="0"/>
          </a:p>
          <a:p>
            <a:r>
              <a:rPr lang="sl-SI" sz="1400" dirty="0" smtClean="0"/>
              <a:t>15.2.1917</a:t>
            </a:r>
          </a:p>
          <a:p>
            <a:r>
              <a:rPr lang="en-GB" sz="1400" dirty="0"/>
              <a:t>Festive days have begun. In their canteen (witch </a:t>
            </a:r>
            <a:r>
              <a:rPr lang="en-GB" sz="1400" dirty="0" err="1"/>
              <a:t>wans’t</a:t>
            </a:r>
            <a:r>
              <a:rPr lang="en-GB" sz="1400" dirty="0"/>
              <a:t> so good anyway) was a lack of meat. Spices and potatoes were also gone</a:t>
            </a:r>
            <a:r>
              <a:rPr lang="en-GB" sz="1400" dirty="0" smtClean="0"/>
              <a:t>.</a:t>
            </a:r>
            <a:endParaRPr lang="sl-SI" sz="1400" dirty="0"/>
          </a:p>
        </p:txBody>
      </p:sp>
    </p:spTree>
    <p:extLst>
      <p:ext uri="{BB962C8B-B14F-4D97-AF65-F5344CB8AC3E}">
        <p14:creationId xmlns:p14="http://schemas.microsoft.com/office/powerpoint/2010/main" val="3603633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599" y="556811"/>
            <a:ext cx="8068802" cy="5744377"/>
          </a:xfrm>
          <a:prstGeom prst="rect">
            <a:avLst/>
          </a:prstGeom>
        </p:spPr>
      </p:pic>
      <p:sp>
        <p:nvSpPr>
          <p:cNvPr id="3" name="Oblaček s puščico navzdol 2"/>
          <p:cNvSpPr/>
          <p:nvPr/>
        </p:nvSpPr>
        <p:spPr>
          <a:xfrm>
            <a:off x="537599" y="692696"/>
            <a:ext cx="3672408" cy="3600399"/>
          </a:xfrm>
          <a:prstGeom prst="downArrowCallout">
            <a:avLst>
              <a:gd name="adj1" fmla="val 9883"/>
              <a:gd name="adj2" fmla="val 12631"/>
              <a:gd name="adj3" fmla="val 18129"/>
              <a:gd name="adj4" fmla="val 6987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t>SV MIHAEL PRI BOZNU</a:t>
            </a:r>
            <a:endParaRPr lang="sl-SI" sz="1400" dirty="0" smtClean="0"/>
          </a:p>
          <a:p>
            <a:r>
              <a:rPr lang="sl-SI" sz="1400" dirty="0" smtClean="0"/>
              <a:t>18. 10.1918</a:t>
            </a:r>
          </a:p>
          <a:p>
            <a:r>
              <a:rPr lang="en-GB" sz="1400" dirty="0"/>
              <a:t>Austria wasn’t stable. Wilson pushed down on Germany, which obeyed every order and every hit. The wolfs became lambs and lambs became noble hawks. </a:t>
            </a:r>
            <a:endParaRPr lang="sl-SI" sz="1400" dirty="0"/>
          </a:p>
          <a:p>
            <a:r>
              <a:rPr lang="en-GB" sz="1400" dirty="0"/>
              <a:t>Serbia penetrated to Balkan! It was like the God wanted to prove that </a:t>
            </a:r>
            <a:r>
              <a:rPr lang="en-GB" sz="1400" dirty="0" err="1"/>
              <a:t>german</a:t>
            </a:r>
            <a:r>
              <a:rPr lang="en-GB" sz="1400" dirty="0"/>
              <a:t> arrogance can’t beat the most noble nation of the biggest heroes of the world. The war is ending, where has all begun. </a:t>
            </a:r>
            <a:endParaRPr lang="sl-SI" sz="1400" dirty="0"/>
          </a:p>
        </p:txBody>
      </p:sp>
    </p:spTree>
    <p:extLst>
      <p:ext uri="{BB962C8B-B14F-4D97-AF65-F5344CB8AC3E}">
        <p14:creationId xmlns:p14="http://schemas.microsoft.com/office/powerpoint/2010/main" val="1773540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522" y="476672"/>
            <a:ext cx="8622958" cy="5917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oljeZBesedilom 1"/>
          <p:cNvSpPr txBox="1"/>
          <p:nvPr/>
        </p:nvSpPr>
        <p:spPr>
          <a:xfrm>
            <a:off x="5724128" y="5729733"/>
            <a:ext cx="1152128" cy="369332"/>
          </a:xfrm>
          <a:prstGeom prst="rect">
            <a:avLst/>
          </a:prstGeom>
          <a:noFill/>
        </p:spPr>
        <p:txBody>
          <a:bodyPr wrap="square" rtlCol="0">
            <a:spAutoFit/>
          </a:bodyPr>
          <a:lstStyle/>
          <a:p>
            <a:r>
              <a:rPr lang="sl-SI" b="1" dirty="0" err="1" smtClean="0">
                <a:solidFill>
                  <a:schemeClr val="accent2"/>
                </a:solidFill>
              </a:rPr>
              <a:t>Beginning</a:t>
            </a:r>
            <a:endParaRPr lang="sl-SI" b="1" dirty="0">
              <a:solidFill>
                <a:schemeClr val="accent2"/>
              </a:solidFill>
            </a:endParaRPr>
          </a:p>
        </p:txBody>
      </p:sp>
      <p:sp>
        <p:nvSpPr>
          <p:cNvPr id="3" name="PoljeZBesedilom 2"/>
          <p:cNvSpPr txBox="1"/>
          <p:nvPr/>
        </p:nvSpPr>
        <p:spPr>
          <a:xfrm>
            <a:off x="1835696" y="4396136"/>
            <a:ext cx="720080" cy="369332"/>
          </a:xfrm>
          <a:prstGeom prst="rect">
            <a:avLst/>
          </a:prstGeom>
          <a:noFill/>
        </p:spPr>
        <p:txBody>
          <a:bodyPr wrap="square" rtlCol="0">
            <a:spAutoFit/>
          </a:bodyPr>
          <a:lstStyle/>
          <a:p>
            <a:r>
              <a:rPr lang="sl-SI" b="1" dirty="0" err="1" smtClean="0">
                <a:solidFill>
                  <a:schemeClr val="accent2"/>
                </a:solidFill>
              </a:rPr>
              <a:t>End</a:t>
            </a:r>
            <a:endParaRPr lang="sl-SI" b="1" dirty="0">
              <a:solidFill>
                <a:schemeClr val="accent2"/>
              </a:solidFill>
            </a:endParaRPr>
          </a:p>
        </p:txBody>
      </p:sp>
    </p:spTree>
    <p:extLst>
      <p:ext uri="{BB962C8B-B14F-4D97-AF65-F5344CB8AC3E}">
        <p14:creationId xmlns:p14="http://schemas.microsoft.com/office/powerpoint/2010/main" val="1650336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599" y="556811"/>
            <a:ext cx="8068802" cy="5744377"/>
          </a:xfrm>
          <a:prstGeom prst="rect">
            <a:avLst/>
          </a:prstGeom>
        </p:spPr>
      </p:pic>
      <p:sp>
        <p:nvSpPr>
          <p:cNvPr id="4" name="Oblaček s puščico navzdol 3"/>
          <p:cNvSpPr/>
          <p:nvPr/>
        </p:nvSpPr>
        <p:spPr>
          <a:xfrm>
            <a:off x="4788024" y="3399833"/>
            <a:ext cx="2016224" cy="2088232"/>
          </a:xfrm>
          <a:prstGeom prst="downArrowCallout">
            <a:avLst>
              <a:gd name="adj1" fmla="val 9883"/>
              <a:gd name="adj2" fmla="val 12631"/>
              <a:gd name="adj3" fmla="val 18129"/>
              <a:gd name="adj4" fmla="val 6497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1200" dirty="0" smtClean="0"/>
              <a:t>GRLJAN</a:t>
            </a:r>
          </a:p>
          <a:p>
            <a:r>
              <a:rPr lang="sl-SI" sz="1200" dirty="0" smtClean="0"/>
              <a:t>28</a:t>
            </a:r>
            <a:r>
              <a:rPr lang="sl-SI" sz="1200" dirty="0"/>
              <a:t>. 6. 1914 </a:t>
            </a:r>
            <a:endParaRPr lang="sl-SI" sz="1200" dirty="0" smtClean="0"/>
          </a:p>
          <a:p>
            <a:r>
              <a:rPr lang="en-GB" sz="1200" dirty="0" smtClean="0"/>
              <a:t>Slovenian </a:t>
            </a:r>
            <a:r>
              <a:rPr lang="en-GB" sz="1200" dirty="0"/>
              <a:t>soldier finds out that on that day Austro-Hungarian heir to the throne was murdered in Sarajevo.</a:t>
            </a:r>
            <a:r>
              <a:rPr lang="en-US" sz="1200" dirty="0"/>
              <a:t>  </a:t>
            </a:r>
            <a:endParaRPr lang="sl-SI" sz="1200" dirty="0"/>
          </a:p>
          <a:p>
            <a:pPr algn="ctr"/>
            <a:endParaRPr lang="sl-SI" dirty="0"/>
          </a:p>
        </p:txBody>
      </p:sp>
    </p:spTree>
    <p:extLst>
      <p:ext uri="{BB962C8B-B14F-4D97-AF65-F5344CB8AC3E}">
        <p14:creationId xmlns:p14="http://schemas.microsoft.com/office/powerpoint/2010/main" val="2870073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599" y="556811"/>
            <a:ext cx="8068802" cy="5744377"/>
          </a:xfrm>
          <a:prstGeom prst="rect">
            <a:avLst/>
          </a:prstGeom>
        </p:spPr>
      </p:pic>
      <p:sp>
        <p:nvSpPr>
          <p:cNvPr id="3" name="Oblaček s puščico navzdol 2"/>
          <p:cNvSpPr/>
          <p:nvPr/>
        </p:nvSpPr>
        <p:spPr>
          <a:xfrm>
            <a:off x="4067944" y="332656"/>
            <a:ext cx="2016224" cy="2088232"/>
          </a:xfrm>
          <a:prstGeom prst="downArrowCallout">
            <a:avLst>
              <a:gd name="adj1" fmla="val 9883"/>
              <a:gd name="adj2" fmla="val 12631"/>
              <a:gd name="adj3" fmla="val 18129"/>
              <a:gd name="adj4" fmla="val 6497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29. 6. 1914  </a:t>
            </a:r>
            <a:endParaRPr lang="sl-SI" sz="1400" dirty="0" smtClean="0"/>
          </a:p>
          <a:p>
            <a:r>
              <a:rPr lang="en-US" sz="1400" dirty="0" smtClean="0"/>
              <a:t>He </a:t>
            </a:r>
            <a:r>
              <a:rPr lang="en-US" sz="1400" dirty="0"/>
              <a:t>leaves for Krakow for army training. From Krakow to </a:t>
            </a:r>
            <a:r>
              <a:rPr lang="en-US" sz="1400" dirty="0" err="1"/>
              <a:t>Novy</a:t>
            </a:r>
            <a:r>
              <a:rPr lang="en-US" sz="1400" dirty="0"/>
              <a:t> </a:t>
            </a:r>
            <a:r>
              <a:rPr lang="en-US" sz="1400" dirty="0" err="1"/>
              <a:t>Targ</a:t>
            </a:r>
            <a:r>
              <a:rPr lang="en-US" sz="1400" dirty="0"/>
              <a:t> after regiment</a:t>
            </a:r>
            <a:r>
              <a:rPr lang="en-US" sz="1400" dirty="0" smtClean="0"/>
              <a:t>.</a:t>
            </a:r>
            <a:endParaRPr lang="sl-SI" sz="1400" dirty="0"/>
          </a:p>
        </p:txBody>
      </p:sp>
    </p:spTree>
    <p:extLst>
      <p:ext uri="{BB962C8B-B14F-4D97-AF65-F5344CB8AC3E}">
        <p14:creationId xmlns:p14="http://schemas.microsoft.com/office/powerpoint/2010/main" val="2911466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599" y="556811"/>
            <a:ext cx="8068802" cy="5744377"/>
          </a:xfrm>
          <a:prstGeom prst="rect">
            <a:avLst/>
          </a:prstGeom>
        </p:spPr>
      </p:pic>
      <p:sp>
        <p:nvSpPr>
          <p:cNvPr id="3" name="Oblaček s puščico navzdol 2"/>
          <p:cNvSpPr/>
          <p:nvPr/>
        </p:nvSpPr>
        <p:spPr>
          <a:xfrm>
            <a:off x="3059832" y="116633"/>
            <a:ext cx="4032448" cy="2497578"/>
          </a:xfrm>
          <a:prstGeom prst="downArrowCallout">
            <a:avLst>
              <a:gd name="adj1" fmla="val 9883"/>
              <a:gd name="adj2" fmla="val 12631"/>
              <a:gd name="adj3" fmla="val 18129"/>
              <a:gd name="adj4" fmla="val 73218"/>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WOLA RADŁOWSKA</a:t>
            </a:r>
            <a:endParaRPr lang="sl-SI" sz="1200" dirty="0" smtClean="0"/>
          </a:p>
          <a:p>
            <a:r>
              <a:rPr lang="en-US" sz="1200" dirty="0"/>
              <a:t>22.12.1914 </a:t>
            </a:r>
            <a:endParaRPr lang="sl-SI" sz="1200" dirty="0"/>
          </a:p>
          <a:p>
            <a:r>
              <a:rPr lang="en-US" sz="1200" dirty="0"/>
              <a:t>Lice spread out among soldiers. He has burned old linen. </a:t>
            </a:r>
            <a:endParaRPr lang="sl-SI" sz="1200" dirty="0" smtClean="0"/>
          </a:p>
          <a:p>
            <a:r>
              <a:rPr lang="en-US" sz="1200" dirty="0"/>
              <a:t>25.12.1914 </a:t>
            </a:r>
            <a:endParaRPr lang="sl-SI" sz="1200" dirty="0" smtClean="0"/>
          </a:p>
          <a:p>
            <a:r>
              <a:rPr lang="en-US" sz="1200" dirty="0" smtClean="0"/>
              <a:t>“</a:t>
            </a:r>
            <a:r>
              <a:rPr lang="en-US" sz="1200" dirty="0"/>
              <a:t>Silent night, Holy night” has resounded, at first quietly then more and more fervently, a song that wakes the deepest and the most tender feelings.  Red flames and smoke of bonfire have leaked to the dark night. Two brown horses brought presents, one for each of us. </a:t>
            </a:r>
            <a:endParaRPr lang="sl-SI" sz="1200" dirty="0"/>
          </a:p>
          <a:p>
            <a:pPr algn="ctr"/>
            <a:endParaRPr lang="sl-SI" sz="1400" dirty="0"/>
          </a:p>
        </p:txBody>
      </p:sp>
    </p:spTree>
    <p:extLst>
      <p:ext uri="{BB962C8B-B14F-4D97-AF65-F5344CB8AC3E}">
        <p14:creationId xmlns:p14="http://schemas.microsoft.com/office/powerpoint/2010/main" val="2267202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599" y="556811"/>
            <a:ext cx="8068802" cy="5744377"/>
          </a:xfrm>
          <a:prstGeom prst="rect">
            <a:avLst/>
          </a:prstGeom>
        </p:spPr>
      </p:pic>
      <p:sp>
        <p:nvSpPr>
          <p:cNvPr id="3" name="Oblaček s puščico navzdol 2"/>
          <p:cNvSpPr/>
          <p:nvPr/>
        </p:nvSpPr>
        <p:spPr>
          <a:xfrm>
            <a:off x="3059832" y="116632"/>
            <a:ext cx="5687501" cy="2880320"/>
          </a:xfrm>
          <a:prstGeom prst="downArrowCallout">
            <a:avLst>
              <a:gd name="adj1" fmla="val 9883"/>
              <a:gd name="adj2" fmla="val 12631"/>
              <a:gd name="adj3" fmla="val 18129"/>
              <a:gd name="adj4" fmla="val 6915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1400" dirty="0" smtClean="0"/>
              <a:t>GALICIA</a:t>
            </a:r>
          </a:p>
          <a:p>
            <a:r>
              <a:rPr lang="sl-SI" sz="1400" dirty="0" smtClean="0"/>
              <a:t>1.2.1915</a:t>
            </a:r>
          </a:p>
          <a:p>
            <a:r>
              <a:rPr lang="en-GB" sz="1400" dirty="0"/>
              <a:t>Then everybody has gathered together, because of all their other interests, no matter what their nationality was. There was hundreds of thousands Slavs in Austrian army and there was only a few of those who would be capable of treason. It’s hard to say that was easy for Slav to fight another Slav. Every rational person should be able to see that and shouldn’t  judge the Slavs that live in Austro-Hungarian monarchy. Austrians didn’t approve Slovenian culture, they wanted to assimilate all Slavs. </a:t>
            </a:r>
            <a:endParaRPr lang="sl-SI" sz="1400" dirty="0"/>
          </a:p>
        </p:txBody>
      </p:sp>
    </p:spTree>
    <p:extLst>
      <p:ext uri="{BB962C8B-B14F-4D97-AF65-F5344CB8AC3E}">
        <p14:creationId xmlns:p14="http://schemas.microsoft.com/office/powerpoint/2010/main" val="850281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599" y="556811"/>
            <a:ext cx="8068802" cy="5744377"/>
          </a:xfrm>
          <a:prstGeom prst="rect">
            <a:avLst/>
          </a:prstGeom>
        </p:spPr>
      </p:pic>
      <p:sp>
        <p:nvSpPr>
          <p:cNvPr id="3" name="Oblaček s puščico navzdol 2"/>
          <p:cNvSpPr/>
          <p:nvPr/>
        </p:nvSpPr>
        <p:spPr>
          <a:xfrm>
            <a:off x="1979712" y="0"/>
            <a:ext cx="5616624" cy="2852936"/>
          </a:xfrm>
          <a:prstGeom prst="downArrowCallout">
            <a:avLst>
              <a:gd name="adj1" fmla="val 9883"/>
              <a:gd name="adj2" fmla="val 10203"/>
              <a:gd name="adj3" fmla="val 13273"/>
              <a:gd name="adj4" fmla="val 8269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1400" dirty="0" smtClean="0"/>
              <a:t>MILOWKA</a:t>
            </a:r>
          </a:p>
          <a:p>
            <a:r>
              <a:rPr lang="sl-SI" sz="1400" dirty="0" smtClean="0"/>
              <a:t>19. 2. 1915</a:t>
            </a:r>
          </a:p>
          <a:p>
            <a:r>
              <a:rPr lang="en-GB" sz="1400" dirty="0"/>
              <a:t>They  shot 363 bullets yesterday. A nice change after long time. Weather was unpleasant and cold, but they spend the day outside from 6 A.M. to 7 P.M. New artillery has shot more than 3000 grenades and </a:t>
            </a:r>
            <a:r>
              <a:rPr lang="en-GB" sz="1400" dirty="0" err="1"/>
              <a:t>shrapnels</a:t>
            </a:r>
            <a:r>
              <a:rPr lang="en-GB" sz="1400" dirty="0"/>
              <a:t> from different calibres to Russian ditch. </a:t>
            </a:r>
            <a:endParaRPr lang="sl-SI" sz="1400" dirty="0" smtClean="0"/>
          </a:p>
          <a:p>
            <a:r>
              <a:rPr lang="sl-SI" sz="1400" dirty="0" smtClean="0"/>
              <a:t>20.2.1915</a:t>
            </a:r>
          </a:p>
          <a:p>
            <a:r>
              <a:rPr lang="en-GB" sz="1400" dirty="0"/>
              <a:t>Terrible explosions and clouds have reached up to the sky. Soldier thinks it’s right that leadership doesn’t </a:t>
            </a:r>
            <a:r>
              <a:rPr lang="en-GB" sz="1400" dirty="0" err="1"/>
              <a:t>sacrificies</a:t>
            </a:r>
            <a:r>
              <a:rPr lang="en-GB" sz="1400" dirty="0"/>
              <a:t> so much people without cogent reason.  The Russians have lost a lot of power here, so they won’t amplify Carpathian front</a:t>
            </a:r>
            <a:r>
              <a:rPr lang="en-GB" sz="1400" dirty="0" smtClean="0"/>
              <a:t>.</a:t>
            </a:r>
            <a:endParaRPr lang="sl-SI" sz="1400" dirty="0"/>
          </a:p>
        </p:txBody>
      </p:sp>
    </p:spTree>
    <p:extLst>
      <p:ext uri="{BB962C8B-B14F-4D97-AF65-F5344CB8AC3E}">
        <p14:creationId xmlns:p14="http://schemas.microsoft.com/office/powerpoint/2010/main" val="2532915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599" y="556811"/>
            <a:ext cx="8068802" cy="5744377"/>
          </a:xfrm>
          <a:prstGeom prst="rect">
            <a:avLst/>
          </a:prstGeom>
        </p:spPr>
      </p:pic>
      <p:sp>
        <p:nvSpPr>
          <p:cNvPr id="3" name="Oblaček s puščico navzdol 2"/>
          <p:cNvSpPr/>
          <p:nvPr/>
        </p:nvSpPr>
        <p:spPr>
          <a:xfrm>
            <a:off x="3851920" y="0"/>
            <a:ext cx="4536504" cy="2088232"/>
          </a:xfrm>
          <a:prstGeom prst="downArrowCallout">
            <a:avLst>
              <a:gd name="adj1" fmla="val 9883"/>
              <a:gd name="adj2" fmla="val 12631"/>
              <a:gd name="adj3" fmla="val 18129"/>
              <a:gd name="adj4" fmla="val 6497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1400" dirty="0" smtClean="0"/>
              <a:t>WAL</a:t>
            </a:r>
          </a:p>
          <a:p>
            <a:r>
              <a:rPr lang="sl-SI" sz="1400" dirty="0" smtClean="0"/>
              <a:t>5.5.1915</a:t>
            </a:r>
          </a:p>
          <a:p>
            <a:r>
              <a:rPr lang="en-GB" sz="1400" dirty="0"/>
              <a:t>There were invalid Russian lying on the field, bones and limbs without bodies. At </a:t>
            </a:r>
            <a:r>
              <a:rPr lang="en-GB" sz="1400" dirty="0" err="1"/>
              <a:t>Wal</a:t>
            </a:r>
            <a:r>
              <a:rPr lang="en-GB" sz="1400" dirty="0"/>
              <a:t> we once again passed Russian lines. Their fort looks much more comfortable and cleaner than Russian one</a:t>
            </a:r>
            <a:r>
              <a:rPr lang="en-GB" sz="1400" dirty="0" smtClean="0"/>
              <a:t>.</a:t>
            </a:r>
            <a:endParaRPr lang="sl-SI" sz="1400" dirty="0"/>
          </a:p>
        </p:txBody>
      </p:sp>
    </p:spTree>
    <p:extLst>
      <p:ext uri="{BB962C8B-B14F-4D97-AF65-F5344CB8AC3E}">
        <p14:creationId xmlns:p14="http://schemas.microsoft.com/office/powerpoint/2010/main" val="2013629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599" y="556811"/>
            <a:ext cx="8068802" cy="5744377"/>
          </a:xfrm>
          <a:prstGeom prst="rect">
            <a:avLst/>
          </a:prstGeom>
        </p:spPr>
      </p:pic>
      <p:sp>
        <p:nvSpPr>
          <p:cNvPr id="3" name="Oblaček s puščico navzdol 2"/>
          <p:cNvSpPr/>
          <p:nvPr/>
        </p:nvSpPr>
        <p:spPr>
          <a:xfrm>
            <a:off x="2483768" y="2852936"/>
            <a:ext cx="3744416" cy="2952328"/>
          </a:xfrm>
          <a:prstGeom prst="downArrowCallout">
            <a:avLst>
              <a:gd name="adj1" fmla="val 9883"/>
              <a:gd name="adj2" fmla="val 12631"/>
              <a:gd name="adj3" fmla="val 18129"/>
              <a:gd name="adj4" fmla="val 6497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a:t>RUDNIK, BY RIVER </a:t>
            </a:r>
            <a:r>
              <a:rPr lang="it-IT" sz="1400" dirty="0" smtClean="0"/>
              <a:t>SANA</a:t>
            </a:r>
            <a:endParaRPr lang="sl-SI" sz="1400" dirty="0" smtClean="0"/>
          </a:p>
          <a:p>
            <a:r>
              <a:rPr lang="sl-SI" sz="1400" dirty="0" smtClean="0"/>
              <a:t>19. 5. 1915</a:t>
            </a:r>
          </a:p>
          <a:p>
            <a:r>
              <a:rPr lang="en-US" sz="1400" dirty="0" err="1"/>
              <a:t>Shrapnels</a:t>
            </a:r>
            <a:r>
              <a:rPr lang="en-US" sz="1400" dirty="0"/>
              <a:t>,  grenades and screaming could be heard again, but Russians wouldn’t stop so there were flying salvos above our heads. Cannons were shooting, but soldier was calm like he never has been before. They had no idea what could happen on that horrible day. </a:t>
            </a:r>
            <a:endParaRPr lang="sl-SI" sz="1400" dirty="0"/>
          </a:p>
        </p:txBody>
      </p:sp>
    </p:spTree>
    <p:extLst>
      <p:ext uri="{BB962C8B-B14F-4D97-AF65-F5344CB8AC3E}">
        <p14:creationId xmlns:p14="http://schemas.microsoft.com/office/powerpoint/2010/main" val="17074164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820</Words>
  <Application>Microsoft Office PowerPoint</Application>
  <PresentationFormat>Diaprojekcija na zaslonu (4:3)</PresentationFormat>
  <Paragraphs>52</Paragraphs>
  <Slides>16</Slides>
  <Notes>0</Notes>
  <HiddenSlides>0</HiddenSlides>
  <MMClips>0</MMClips>
  <ScaleCrop>false</ScaleCrop>
  <HeadingPairs>
    <vt:vector size="4" baseType="variant">
      <vt:variant>
        <vt:lpstr>Tema</vt:lpstr>
      </vt:variant>
      <vt:variant>
        <vt:i4>1</vt:i4>
      </vt:variant>
      <vt:variant>
        <vt:lpstr>Naslovi diapozitivov</vt:lpstr>
      </vt:variant>
      <vt:variant>
        <vt:i4>16</vt:i4>
      </vt:variant>
    </vt:vector>
  </HeadingPairs>
  <TitlesOfParts>
    <vt:vector size="17" baseType="lpstr">
      <vt:lpstr>Officeova tema</vt:lpstr>
      <vt:lpstr>Soldier Peter‘s path through World War 1</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Soldier Peter‘s path through World War 1</dc:title>
  <dc:creator>Sabina Zorman</dc:creator>
  <cp:lastModifiedBy>TJASA POLJSAK</cp:lastModifiedBy>
  <cp:revision>9</cp:revision>
  <dcterms:created xsi:type="dcterms:W3CDTF">2017-01-05T21:28:40Z</dcterms:created>
  <dcterms:modified xsi:type="dcterms:W3CDTF">2017-01-07T08:11:10Z</dcterms:modified>
</cp:coreProperties>
</file>