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59" r:id="rId6"/>
    <p:sldId id="261" r:id="rId7"/>
    <p:sldId id="26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1BEE99F-04E0-4F11-9C5D-30E5A446F48C}" type="datetimeFigureOut">
              <a:rPr lang="fr-FR" smtClean="0"/>
              <a:pPr/>
              <a:t>08/12/2015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BA7F6A-B266-497E-8BA7-91227ADC9412}" type="slidenum">
              <a:rPr lang="fr-FR" smtClean="0"/>
              <a:pPr/>
              <a:t>‹N°›</a:t>
            </a:fld>
            <a:endParaRPr lang="fr-FR"/>
          </a:p>
        </p:txBody>
      </p:sp>
    </p:spTree>
    <p:extLst>
      <p:ext uri="{BB962C8B-B14F-4D97-AF65-F5344CB8AC3E}">
        <p14:creationId xmlns:p14="http://schemas.microsoft.com/office/powerpoint/2010/main" xmlns="" val="2483612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BEE99F-04E0-4F11-9C5D-30E5A446F48C}" type="datetimeFigureOut">
              <a:rPr lang="fr-FR" smtClean="0"/>
              <a:pPr/>
              <a:t>08/12/2015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BA7F6A-B266-497E-8BA7-91227ADC9412}" type="slidenum">
              <a:rPr lang="fr-FR" smtClean="0"/>
              <a:pPr/>
              <a:t>‹N°›</a:t>
            </a:fld>
            <a:endParaRPr lang="fr-FR"/>
          </a:p>
        </p:txBody>
      </p:sp>
    </p:spTree>
    <p:extLst>
      <p:ext uri="{BB962C8B-B14F-4D97-AF65-F5344CB8AC3E}">
        <p14:creationId xmlns:p14="http://schemas.microsoft.com/office/powerpoint/2010/main" xmlns="" val="69734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BEE99F-04E0-4F11-9C5D-30E5A446F48C}" type="datetimeFigureOut">
              <a:rPr lang="fr-FR" smtClean="0"/>
              <a:pPr/>
              <a:t>08/12/2015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BA7F6A-B266-497E-8BA7-91227ADC9412}" type="slidenum">
              <a:rPr lang="fr-FR" smtClean="0"/>
              <a:pPr/>
              <a:t>‹N°›</a:t>
            </a:fld>
            <a:endParaRPr lang="fr-FR"/>
          </a:p>
        </p:txBody>
      </p:sp>
    </p:spTree>
    <p:extLst>
      <p:ext uri="{BB962C8B-B14F-4D97-AF65-F5344CB8AC3E}">
        <p14:creationId xmlns:p14="http://schemas.microsoft.com/office/powerpoint/2010/main" xmlns="" val="322351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BEE99F-04E0-4F11-9C5D-30E5A446F48C}" type="datetimeFigureOut">
              <a:rPr lang="fr-FR" smtClean="0"/>
              <a:pPr/>
              <a:t>08/12/2015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BA7F6A-B266-497E-8BA7-91227ADC9412}" type="slidenum">
              <a:rPr lang="fr-FR" smtClean="0"/>
              <a:pPr/>
              <a:t>‹N°›</a:t>
            </a:fld>
            <a:endParaRPr lang="fr-FR"/>
          </a:p>
        </p:txBody>
      </p:sp>
    </p:spTree>
    <p:extLst>
      <p:ext uri="{BB962C8B-B14F-4D97-AF65-F5344CB8AC3E}">
        <p14:creationId xmlns:p14="http://schemas.microsoft.com/office/powerpoint/2010/main" xmlns="" val="399047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1BEE99F-04E0-4F11-9C5D-30E5A446F48C}" type="datetimeFigureOut">
              <a:rPr lang="fr-FR" smtClean="0"/>
              <a:pPr/>
              <a:t>08/12/2015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BA7F6A-B266-497E-8BA7-91227ADC9412}" type="slidenum">
              <a:rPr lang="fr-FR" smtClean="0"/>
              <a:pPr/>
              <a:t>‹N°›</a:t>
            </a:fld>
            <a:endParaRPr lang="fr-FR"/>
          </a:p>
        </p:txBody>
      </p:sp>
    </p:spTree>
    <p:extLst>
      <p:ext uri="{BB962C8B-B14F-4D97-AF65-F5344CB8AC3E}">
        <p14:creationId xmlns:p14="http://schemas.microsoft.com/office/powerpoint/2010/main" xmlns="" val="261423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1BEE99F-04E0-4F11-9C5D-30E5A446F48C}" type="datetimeFigureOut">
              <a:rPr lang="fr-FR" smtClean="0"/>
              <a:pPr/>
              <a:t>08/12/2015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BA7F6A-B266-497E-8BA7-91227ADC9412}" type="slidenum">
              <a:rPr lang="fr-FR" smtClean="0"/>
              <a:pPr/>
              <a:t>‹N°›</a:t>
            </a:fld>
            <a:endParaRPr lang="fr-FR"/>
          </a:p>
        </p:txBody>
      </p:sp>
    </p:spTree>
    <p:extLst>
      <p:ext uri="{BB962C8B-B14F-4D97-AF65-F5344CB8AC3E}">
        <p14:creationId xmlns:p14="http://schemas.microsoft.com/office/powerpoint/2010/main" xmlns="" val="1543847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1BEE99F-04E0-4F11-9C5D-30E5A446F48C}" type="datetimeFigureOut">
              <a:rPr lang="fr-FR" smtClean="0"/>
              <a:pPr/>
              <a:t>08/12/2015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7BA7F6A-B266-497E-8BA7-91227ADC9412}" type="slidenum">
              <a:rPr lang="fr-FR" smtClean="0"/>
              <a:pPr/>
              <a:t>‹N°›</a:t>
            </a:fld>
            <a:endParaRPr lang="fr-FR"/>
          </a:p>
        </p:txBody>
      </p:sp>
    </p:spTree>
    <p:extLst>
      <p:ext uri="{BB962C8B-B14F-4D97-AF65-F5344CB8AC3E}">
        <p14:creationId xmlns:p14="http://schemas.microsoft.com/office/powerpoint/2010/main" xmlns="" val="171372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1BEE99F-04E0-4F11-9C5D-30E5A446F48C}" type="datetimeFigureOut">
              <a:rPr lang="fr-FR" smtClean="0"/>
              <a:pPr/>
              <a:t>08/12/2015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7BA7F6A-B266-497E-8BA7-91227ADC9412}" type="slidenum">
              <a:rPr lang="fr-FR" smtClean="0"/>
              <a:pPr/>
              <a:t>‹N°›</a:t>
            </a:fld>
            <a:endParaRPr lang="fr-FR"/>
          </a:p>
        </p:txBody>
      </p:sp>
    </p:spTree>
    <p:extLst>
      <p:ext uri="{BB962C8B-B14F-4D97-AF65-F5344CB8AC3E}">
        <p14:creationId xmlns:p14="http://schemas.microsoft.com/office/powerpoint/2010/main" xmlns="" val="2347501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BEE99F-04E0-4F11-9C5D-30E5A446F48C}" type="datetimeFigureOut">
              <a:rPr lang="fr-FR" smtClean="0"/>
              <a:pPr/>
              <a:t>08/12/2015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7BA7F6A-B266-497E-8BA7-91227ADC9412}" type="slidenum">
              <a:rPr lang="fr-FR" smtClean="0"/>
              <a:pPr/>
              <a:t>‹N°›</a:t>
            </a:fld>
            <a:endParaRPr lang="fr-FR"/>
          </a:p>
        </p:txBody>
      </p:sp>
    </p:spTree>
    <p:extLst>
      <p:ext uri="{BB962C8B-B14F-4D97-AF65-F5344CB8AC3E}">
        <p14:creationId xmlns:p14="http://schemas.microsoft.com/office/powerpoint/2010/main" xmlns="" val="73488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1BEE99F-04E0-4F11-9C5D-30E5A446F48C}" type="datetimeFigureOut">
              <a:rPr lang="fr-FR" smtClean="0"/>
              <a:pPr/>
              <a:t>08/12/2015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BA7F6A-B266-497E-8BA7-91227ADC9412}" type="slidenum">
              <a:rPr lang="fr-FR" smtClean="0"/>
              <a:pPr/>
              <a:t>‹N°›</a:t>
            </a:fld>
            <a:endParaRPr lang="fr-FR"/>
          </a:p>
        </p:txBody>
      </p:sp>
    </p:spTree>
    <p:extLst>
      <p:ext uri="{BB962C8B-B14F-4D97-AF65-F5344CB8AC3E}">
        <p14:creationId xmlns:p14="http://schemas.microsoft.com/office/powerpoint/2010/main" xmlns="" val="351539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1BEE99F-04E0-4F11-9C5D-30E5A446F48C}" type="datetimeFigureOut">
              <a:rPr lang="fr-FR" smtClean="0"/>
              <a:pPr/>
              <a:t>08/12/2015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BA7F6A-B266-497E-8BA7-91227ADC9412}" type="slidenum">
              <a:rPr lang="fr-FR" smtClean="0"/>
              <a:pPr/>
              <a:t>‹N°›</a:t>
            </a:fld>
            <a:endParaRPr lang="fr-FR"/>
          </a:p>
        </p:txBody>
      </p:sp>
    </p:spTree>
    <p:extLst>
      <p:ext uri="{BB962C8B-B14F-4D97-AF65-F5344CB8AC3E}">
        <p14:creationId xmlns:p14="http://schemas.microsoft.com/office/powerpoint/2010/main" xmlns="" val="178688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EE99F-04E0-4F11-9C5D-30E5A446F48C}" type="datetimeFigureOut">
              <a:rPr lang="fr-FR" smtClean="0"/>
              <a:pPr/>
              <a:t>08/12/2015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A7F6A-B266-497E-8BA7-91227ADC9412}" type="slidenum">
              <a:rPr lang="fr-FR" smtClean="0"/>
              <a:pPr/>
              <a:t>‹N°›</a:t>
            </a:fld>
            <a:endParaRPr lang="fr-FR"/>
          </a:p>
        </p:txBody>
      </p:sp>
    </p:spTree>
    <p:extLst>
      <p:ext uri="{BB962C8B-B14F-4D97-AF65-F5344CB8AC3E}">
        <p14:creationId xmlns:p14="http://schemas.microsoft.com/office/powerpoint/2010/main" xmlns="" val="242104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260648"/>
            <a:ext cx="7772400" cy="1470025"/>
          </a:xfrm>
        </p:spPr>
        <p:txBody>
          <a:bodyPr/>
          <a:lstStyle/>
          <a:p>
            <a:r>
              <a:rPr lang="fr-FR" b="1" dirty="0" smtClean="0">
                <a:effectLst>
                  <a:outerShdw blurRad="38100" dist="38100" dir="2700000" algn="tl">
                    <a:srgbClr val="000000">
                      <a:alpha val="43137"/>
                    </a:srgbClr>
                  </a:outerShdw>
                </a:effectLst>
              </a:rPr>
              <a:t>Erasmus : Projet Ego-histoire</a:t>
            </a:r>
            <a:endParaRPr lang="fr-FR" b="1"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1043608" y="1484784"/>
            <a:ext cx="6400800" cy="1752600"/>
          </a:xfrm>
        </p:spPr>
        <p:txBody>
          <a:bodyPr/>
          <a:lstStyle/>
          <a:p>
            <a:r>
              <a:rPr lang="fr-FR" u="sng" dirty="0" smtClean="0">
                <a:solidFill>
                  <a:schemeClr val="tx1"/>
                </a:solidFill>
              </a:rPr>
              <a:t>Guerre 14-18</a:t>
            </a:r>
            <a:endParaRPr lang="fr-FR" u="sng"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2348880"/>
            <a:ext cx="4869090" cy="34156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1708" y="3140968"/>
            <a:ext cx="3470821" cy="31625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20956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67544" y="1484784"/>
            <a:ext cx="8075240" cy="4209331"/>
          </a:xfrm>
        </p:spPr>
        <p:txBody>
          <a:bodyPr>
            <a:normAutofit fontScale="62500" lnSpcReduction="20000"/>
          </a:bodyPr>
          <a:lstStyle/>
          <a:p>
            <a:pPr marL="0" indent="0">
              <a:buNone/>
            </a:pPr>
            <a:r>
              <a:rPr lang="fr-FR" dirty="0" smtClean="0"/>
              <a:t>Le Poilu,</a:t>
            </a:r>
          </a:p>
          <a:p>
            <a:endParaRPr lang="fr-FR" dirty="0" smtClean="0"/>
          </a:p>
          <a:p>
            <a:pPr marL="0" indent="0">
              <a:buNone/>
            </a:pPr>
            <a:r>
              <a:rPr lang="fr-FR" dirty="0" smtClean="0"/>
              <a:t>Un poilu, c’est un tas de glaise et de grésil,</a:t>
            </a:r>
          </a:p>
          <a:p>
            <a:pPr marL="0" indent="0">
              <a:buNone/>
            </a:pPr>
            <a:r>
              <a:rPr lang="fr-FR" dirty="0" smtClean="0"/>
              <a:t>Agrémenté d’un sac, aggravé d’un fusil.</a:t>
            </a:r>
          </a:p>
          <a:p>
            <a:pPr marL="0" indent="0">
              <a:buNone/>
            </a:pPr>
            <a:r>
              <a:rPr lang="fr-FR" dirty="0" smtClean="0"/>
              <a:t>Ça vous a constamment la bouffarde à la gueule,</a:t>
            </a:r>
          </a:p>
          <a:p>
            <a:pPr marL="0" indent="0">
              <a:buNone/>
            </a:pPr>
            <a:r>
              <a:rPr lang="fr-FR" dirty="0" smtClean="0"/>
              <a:t>C’est velu comme un ours et ça n’est pas bégueule.</a:t>
            </a:r>
          </a:p>
          <a:p>
            <a:pPr marL="0" indent="0">
              <a:buNone/>
            </a:pPr>
            <a:r>
              <a:rPr lang="fr-FR" dirty="0" smtClean="0"/>
              <a:t>Mais c’est si délicat, ce </a:t>
            </a:r>
            <a:r>
              <a:rPr lang="fr-FR" dirty="0" err="1" smtClean="0"/>
              <a:t>pithécantropus</a:t>
            </a:r>
            <a:r>
              <a:rPr lang="fr-FR" dirty="0" smtClean="0"/>
              <a:t>,</a:t>
            </a:r>
          </a:p>
          <a:p>
            <a:pPr marL="0" indent="0">
              <a:buNone/>
            </a:pPr>
            <a:r>
              <a:rPr lang="fr-FR" dirty="0" smtClean="0"/>
              <a:t>Que ça se fait conduire au bal en autobus.</a:t>
            </a:r>
          </a:p>
          <a:p>
            <a:pPr marL="0" indent="0">
              <a:buNone/>
            </a:pPr>
            <a:r>
              <a:rPr lang="fr-FR" dirty="0" smtClean="0"/>
              <a:t>Un poilu ? C’est une âme avec un numéro.</a:t>
            </a:r>
          </a:p>
          <a:p>
            <a:pPr marL="0" indent="0">
              <a:buNone/>
            </a:pPr>
            <a:r>
              <a:rPr lang="fr-FR" dirty="0" smtClean="0"/>
              <a:t>Ça mange on ne sait quand, ça vit comme une termite,</a:t>
            </a:r>
          </a:p>
          <a:p>
            <a:pPr marL="0" indent="0">
              <a:buNone/>
            </a:pPr>
            <a:r>
              <a:rPr lang="fr-FR" dirty="0" smtClean="0"/>
              <a:t>C’est fier comme un vidame et pur comme un ermite.</a:t>
            </a:r>
          </a:p>
          <a:p>
            <a:pPr marL="0" indent="0">
              <a:buNone/>
            </a:pPr>
            <a:r>
              <a:rPr lang="fr-FR" dirty="0" smtClean="0"/>
              <a:t>C’est informe, innommable et c’est couvert de poux,</a:t>
            </a:r>
          </a:p>
          <a:p>
            <a:pPr marL="0" indent="0">
              <a:buNone/>
            </a:pPr>
            <a:r>
              <a:rPr lang="fr-FR" dirty="0" smtClean="0"/>
              <a:t>C’est votre fiancé, Madame, ou votre époux.</a:t>
            </a:r>
            <a:endParaRPr lang="fr-FR" dirty="0"/>
          </a:p>
        </p:txBody>
      </p:sp>
    </p:spTree>
    <p:extLst>
      <p:ext uri="{BB962C8B-B14F-4D97-AF65-F5344CB8AC3E}">
        <p14:creationId xmlns:p14="http://schemas.microsoft.com/office/powerpoint/2010/main" xmlns="" val="1194312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smtClean="0"/>
              <a:t>1) A partir de la description du soldat, dessine un poilu sur le front pendant la guerre de 1914 a 1918.</a:t>
            </a:r>
            <a:endParaRPr lang="fr-FR" dirty="0"/>
          </a:p>
        </p:txBody>
      </p:sp>
    </p:spTree>
    <p:extLst>
      <p:ext uri="{BB962C8B-B14F-4D97-AF65-F5344CB8AC3E}">
        <p14:creationId xmlns:p14="http://schemas.microsoft.com/office/powerpoint/2010/main" xmlns="" val="3173948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39552" y="692696"/>
            <a:ext cx="8088387" cy="5505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67638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04664"/>
            <a:ext cx="8229600" cy="1143000"/>
          </a:xfrm>
        </p:spPr>
        <p:txBody>
          <a:bodyPr>
            <a:noAutofit/>
          </a:bodyPr>
          <a:lstStyle/>
          <a:p>
            <a:r>
              <a:rPr lang="fr-FR" sz="3200" dirty="0" smtClean="0"/>
              <a:t>2) D’après la photographie, compare le physique des poilus avant et après la guerre, que remarques-tu?</a:t>
            </a:r>
            <a:br>
              <a:rPr lang="fr-FR" sz="3200" dirty="0" smtClean="0"/>
            </a:br>
            <a:endParaRPr lang="fr-FR" sz="3200"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fr-FR" dirty="0" smtClean="0"/>
              <a:t>Un poilu avant la guerre est propre, avec un uniforme et une casquette bien mise. Il a une moustache, sa pipe dans une main et est souriant. Un poilu pendant la guerre est plein de terre, mal rasé. Ses habits et ses chaussures sont usés par le temps. Il est plutôt malheureux. On remarque que la vie au front est difficile pour les soldats et que l’image du poilu change entièrement avec la vie normale.</a:t>
            </a:r>
            <a:endParaRPr lang="fr-FR" dirty="0"/>
          </a:p>
        </p:txBody>
      </p:sp>
    </p:spTree>
    <p:extLst>
      <p:ext uri="{BB962C8B-B14F-4D97-AF65-F5344CB8AC3E}">
        <p14:creationId xmlns:p14="http://schemas.microsoft.com/office/powerpoint/2010/main" xmlns="" val="2941520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3) Comment te représenterais-tu un « beau poilu » ? Dessin le sous son meilleur angle!</a:t>
            </a:r>
            <a:endParaRPr lang="fr-FR" dirty="0"/>
          </a:p>
        </p:txBody>
      </p:sp>
    </p:spTree>
    <p:extLst>
      <p:ext uri="{BB962C8B-B14F-4D97-AF65-F5344CB8AC3E}">
        <p14:creationId xmlns:p14="http://schemas.microsoft.com/office/powerpoint/2010/main" xmlns="" val="3010282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620688"/>
            <a:ext cx="8229600" cy="1143000"/>
          </a:xfrm>
        </p:spPr>
        <p:txBody>
          <a:bodyPr>
            <a:noAutofit/>
          </a:bodyPr>
          <a:lstStyle/>
          <a:p>
            <a:r>
              <a:rPr lang="fr-FR" sz="3200" dirty="0" smtClean="0"/>
              <a:t>4) Tu es un poilu, écrit une lettre à ta famille depuis le front, raconte leur ce qu’il s’y passe et tes conditions de vie avec tes camarades!</a:t>
            </a:r>
            <a:br>
              <a:rPr lang="fr-FR" sz="3200" dirty="0" smtClean="0"/>
            </a:br>
            <a:r>
              <a:rPr lang="fr-FR" sz="3200" dirty="0" smtClean="0"/>
              <a:t/>
            </a:r>
            <a:br>
              <a:rPr lang="fr-FR" sz="3200" dirty="0" smtClean="0"/>
            </a:br>
            <a:endParaRPr lang="fr-FR" sz="3200" dirty="0"/>
          </a:p>
        </p:txBody>
      </p:sp>
      <p:sp>
        <p:nvSpPr>
          <p:cNvPr id="3" name="Espace réservé du contenu 2"/>
          <p:cNvSpPr>
            <a:spLocks noGrp="1"/>
          </p:cNvSpPr>
          <p:nvPr>
            <p:ph idx="1"/>
          </p:nvPr>
        </p:nvSpPr>
        <p:spPr/>
        <p:txBody>
          <a:bodyPr>
            <a:normAutofit fontScale="92500"/>
          </a:bodyPr>
          <a:lstStyle/>
          <a:p>
            <a:endParaRPr lang="fr-FR" dirty="0" smtClean="0"/>
          </a:p>
          <a:p>
            <a:pPr>
              <a:buFont typeface="Wingdings" panose="05000000000000000000" pitchFamily="2" charset="2"/>
              <a:buChar char="Ø"/>
            </a:pPr>
            <a:r>
              <a:rPr lang="fr-FR" dirty="0" smtClean="0"/>
              <a:t> Chers parents, je suis aujourd’hui sur le front. Il pleut et nous sommes plein de terres, nous sommes obligés de boire l’eau dans les flaques. Je n’ai pas mangé depuis hier, un de mes camarades est mort hier suite a un bombardement Allemand. Nous sommes tous en deuil. Vous me manquez tous, je vous embrasse et vous réécrirait aussi vite que je peux. (signature)</a:t>
            </a:r>
            <a:endParaRPr lang="fr-FR" dirty="0"/>
          </a:p>
        </p:txBody>
      </p:sp>
    </p:spTree>
    <p:extLst>
      <p:ext uri="{BB962C8B-B14F-4D97-AF65-F5344CB8AC3E}">
        <p14:creationId xmlns:p14="http://schemas.microsoft.com/office/powerpoint/2010/main" xmlns="" val="2778689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365</Words>
  <Application>Microsoft Office PowerPoint</Application>
  <PresentationFormat>Affichage à l'écran (4:3)</PresentationFormat>
  <Paragraphs>22</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Erasmus : Projet Ego-histoire</vt:lpstr>
      <vt:lpstr>Diapositive 2</vt:lpstr>
      <vt:lpstr>Diapositive 3</vt:lpstr>
      <vt:lpstr>Diapositive 4</vt:lpstr>
      <vt:lpstr>2) D’après la photographie, compare le physique des poilus avant et après la guerre, que remarques-tu? </vt:lpstr>
      <vt:lpstr>Diapositive 6</vt:lpstr>
      <vt:lpstr>4) Tu es un poilu, écrit une lettre à ta famille depuis le front, raconte leur ce qu’il s’y passe et tes conditions de vie avec tes camarades!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Lisa</dc:creator>
  <cp:lastModifiedBy>PcGecko</cp:lastModifiedBy>
  <cp:revision>7</cp:revision>
  <dcterms:created xsi:type="dcterms:W3CDTF">2015-12-08T15:33:12Z</dcterms:created>
  <dcterms:modified xsi:type="dcterms:W3CDTF">2015-12-08T18:58:57Z</dcterms:modified>
</cp:coreProperties>
</file>